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18"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a Batten" userId="6afbd93cdd055f5d" providerId="LiveId" clId="{3302F352-112D-4B3C-9A9F-F3F81E43A75B}"/>
    <pc:docChg chg="modSld">
      <pc:chgData name="Angela Batten" userId="6afbd93cdd055f5d" providerId="LiveId" clId="{3302F352-112D-4B3C-9A9F-F3F81E43A75B}" dt="2025-01-03T13:41:40.525" v="18" actId="20577"/>
      <pc:docMkLst>
        <pc:docMk/>
      </pc:docMkLst>
      <pc:sldChg chg="modSp mod">
        <pc:chgData name="Angela Batten" userId="6afbd93cdd055f5d" providerId="LiveId" clId="{3302F352-112D-4B3C-9A9F-F3F81E43A75B}" dt="2025-01-03T13:41:40.525" v="18" actId="20577"/>
        <pc:sldMkLst>
          <pc:docMk/>
          <pc:sldMk cId="2005205211" sldId="256"/>
        </pc:sldMkLst>
        <pc:spChg chg="mod">
          <ac:chgData name="Angela Batten" userId="6afbd93cdd055f5d" providerId="LiveId" clId="{3302F352-112D-4B3C-9A9F-F3F81E43A75B}" dt="2025-01-03T13:41:40.525" v="18" actId="20577"/>
          <ac:spMkLst>
            <pc:docMk/>
            <pc:sldMk cId="2005205211" sldId="256"/>
            <ac:spMk id="2" creationId="{3411ED54-8BF7-8B62-0F60-89CF2396F46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B1FCB-E313-D74E-1EE4-2D6A60907C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F090BD8-0BBD-EC1B-6E80-AC4D8BEACC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E48E5A6-E2D8-54CC-F7F2-13C95495469A}"/>
              </a:ext>
            </a:extLst>
          </p:cNvPr>
          <p:cNvSpPr>
            <a:spLocks noGrp="1"/>
          </p:cNvSpPr>
          <p:nvPr>
            <p:ph type="dt" sz="half" idx="10"/>
          </p:nvPr>
        </p:nvSpPr>
        <p:spPr/>
        <p:txBody>
          <a:bodyPr/>
          <a:lstStyle/>
          <a:p>
            <a:fld id="{728F9627-C210-4F42-9686-E67DF46DE8C8}" type="datetimeFigureOut">
              <a:rPr lang="en-GB" smtClean="0"/>
              <a:t>03/01/2025</a:t>
            </a:fld>
            <a:endParaRPr lang="en-GB"/>
          </a:p>
        </p:txBody>
      </p:sp>
      <p:sp>
        <p:nvSpPr>
          <p:cNvPr id="5" name="Footer Placeholder 4">
            <a:extLst>
              <a:ext uri="{FF2B5EF4-FFF2-40B4-BE49-F238E27FC236}">
                <a16:creationId xmlns:a16="http://schemas.microsoft.com/office/drawing/2014/main" id="{1BDDD03B-14A1-9156-E771-FBA8BDA6A0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072C73-F2A1-5FB1-F560-540E20EB0E45}"/>
              </a:ext>
            </a:extLst>
          </p:cNvPr>
          <p:cNvSpPr>
            <a:spLocks noGrp="1"/>
          </p:cNvSpPr>
          <p:nvPr>
            <p:ph type="sldNum" sz="quarter" idx="12"/>
          </p:nvPr>
        </p:nvSpPr>
        <p:spPr/>
        <p:txBody>
          <a:bodyPr/>
          <a:lstStyle/>
          <a:p>
            <a:fld id="{0316C5E7-81D4-4915-A2B9-C7AB8668E66A}" type="slidenum">
              <a:rPr lang="en-GB" smtClean="0"/>
              <a:t>‹#›</a:t>
            </a:fld>
            <a:endParaRPr lang="en-GB"/>
          </a:p>
        </p:txBody>
      </p:sp>
    </p:spTree>
    <p:extLst>
      <p:ext uri="{BB962C8B-B14F-4D97-AF65-F5344CB8AC3E}">
        <p14:creationId xmlns:p14="http://schemas.microsoft.com/office/powerpoint/2010/main" val="3831889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D0BAB-5BA4-39EB-316F-683C2E296E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9A2BB5-D701-DC7C-45FB-94D0C73ED4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077C08-223D-D515-8947-7C4B47DD2A83}"/>
              </a:ext>
            </a:extLst>
          </p:cNvPr>
          <p:cNvSpPr>
            <a:spLocks noGrp="1"/>
          </p:cNvSpPr>
          <p:nvPr>
            <p:ph type="dt" sz="half" idx="10"/>
          </p:nvPr>
        </p:nvSpPr>
        <p:spPr/>
        <p:txBody>
          <a:bodyPr/>
          <a:lstStyle/>
          <a:p>
            <a:fld id="{728F9627-C210-4F42-9686-E67DF46DE8C8}" type="datetimeFigureOut">
              <a:rPr lang="en-GB" smtClean="0"/>
              <a:t>03/01/2025</a:t>
            </a:fld>
            <a:endParaRPr lang="en-GB"/>
          </a:p>
        </p:txBody>
      </p:sp>
      <p:sp>
        <p:nvSpPr>
          <p:cNvPr id="5" name="Footer Placeholder 4">
            <a:extLst>
              <a:ext uri="{FF2B5EF4-FFF2-40B4-BE49-F238E27FC236}">
                <a16:creationId xmlns:a16="http://schemas.microsoft.com/office/drawing/2014/main" id="{75F61EC6-6CDE-E5B5-3F99-DB58E5E047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98CA90-6EC9-2DE8-B6D1-89321D64222E}"/>
              </a:ext>
            </a:extLst>
          </p:cNvPr>
          <p:cNvSpPr>
            <a:spLocks noGrp="1"/>
          </p:cNvSpPr>
          <p:nvPr>
            <p:ph type="sldNum" sz="quarter" idx="12"/>
          </p:nvPr>
        </p:nvSpPr>
        <p:spPr/>
        <p:txBody>
          <a:bodyPr/>
          <a:lstStyle/>
          <a:p>
            <a:fld id="{0316C5E7-81D4-4915-A2B9-C7AB8668E66A}" type="slidenum">
              <a:rPr lang="en-GB" smtClean="0"/>
              <a:t>‹#›</a:t>
            </a:fld>
            <a:endParaRPr lang="en-GB"/>
          </a:p>
        </p:txBody>
      </p:sp>
    </p:spTree>
    <p:extLst>
      <p:ext uri="{BB962C8B-B14F-4D97-AF65-F5344CB8AC3E}">
        <p14:creationId xmlns:p14="http://schemas.microsoft.com/office/powerpoint/2010/main" val="4020356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7FC20-AA14-22B8-0992-62D411DFD0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687BB84-43EF-DC91-4238-2F2920273D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F09EE3-9C03-56F9-D7D8-7408BF5A82F2}"/>
              </a:ext>
            </a:extLst>
          </p:cNvPr>
          <p:cNvSpPr>
            <a:spLocks noGrp="1"/>
          </p:cNvSpPr>
          <p:nvPr>
            <p:ph type="dt" sz="half" idx="10"/>
          </p:nvPr>
        </p:nvSpPr>
        <p:spPr/>
        <p:txBody>
          <a:bodyPr/>
          <a:lstStyle/>
          <a:p>
            <a:fld id="{728F9627-C210-4F42-9686-E67DF46DE8C8}" type="datetimeFigureOut">
              <a:rPr lang="en-GB" smtClean="0"/>
              <a:t>03/01/2025</a:t>
            </a:fld>
            <a:endParaRPr lang="en-GB"/>
          </a:p>
        </p:txBody>
      </p:sp>
      <p:sp>
        <p:nvSpPr>
          <p:cNvPr id="5" name="Footer Placeholder 4">
            <a:extLst>
              <a:ext uri="{FF2B5EF4-FFF2-40B4-BE49-F238E27FC236}">
                <a16:creationId xmlns:a16="http://schemas.microsoft.com/office/drawing/2014/main" id="{73E20B0B-19FF-3583-C940-93241084F1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4D200E-7B28-7283-6C81-EC1D046174D3}"/>
              </a:ext>
            </a:extLst>
          </p:cNvPr>
          <p:cNvSpPr>
            <a:spLocks noGrp="1"/>
          </p:cNvSpPr>
          <p:nvPr>
            <p:ph type="sldNum" sz="quarter" idx="12"/>
          </p:nvPr>
        </p:nvSpPr>
        <p:spPr/>
        <p:txBody>
          <a:bodyPr/>
          <a:lstStyle/>
          <a:p>
            <a:fld id="{0316C5E7-81D4-4915-A2B9-C7AB8668E66A}" type="slidenum">
              <a:rPr lang="en-GB" smtClean="0"/>
              <a:t>‹#›</a:t>
            </a:fld>
            <a:endParaRPr lang="en-GB"/>
          </a:p>
        </p:txBody>
      </p:sp>
    </p:spTree>
    <p:extLst>
      <p:ext uri="{BB962C8B-B14F-4D97-AF65-F5344CB8AC3E}">
        <p14:creationId xmlns:p14="http://schemas.microsoft.com/office/powerpoint/2010/main" val="1090765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686BD-0813-A750-4901-BF46E8CD9DB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BCD536B-1402-56F0-18E6-AAFF1006BE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82FEFB-DD36-FBDD-A5E6-4587146EFD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D489364-4412-8079-3885-6EEE578CC175}"/>
              </a:ext>
            </a:extLst>
          </p:cNvPr>
          <p:cNvSpPr>
            <a:spLocks noGrp="1"/>
          </p:cNvSpPr>
          <p:nvPr>
            <p:ph type="dt" sz="half" idx="10"/>
          </p:nvPr>
        </p:nvSpPr>
        <p:spPr/>
        <p:txBody>
          <a:bodyPr/>
          <a:lstStyle/>
          <a:p>
            <a:fld id="{728F9627-C210-4F42-9686-E67DF46DE8C8}" type="datetimeFigureOut">
              <a:rPr lang="en-GB" smtClean="0"/>
              <a:t>03/01/2025</a:t>
            </a:fld>
            <a:endParaRPr lang="en-GB"/>
          </a:p>
        </p:txBody>
      </p:sp>
      <p:sp>
        <p:nvSpPr>
          <p:cNvPr id="6" name="Footer Placeholder 5">
            <a:extLst>
              <a:ext uri="{FF2B5EF4-FFF2-40B4-BE49-F238E27FC236}">
                <a16:creationId xmlns:a16="http://schemas.microsoft.com/office/drawing/2014/main" id="{07D3FCEC-2FB6-DB03-0B5C-F242EE33D98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7B1C21-5F00-F55C-EE92-2EEF6839C566}"/>
              </a:ext>
            </a:extLst>
          </p:cNvPr>
          <p:cNvSpPr>
            <a:spLocks noGrp="1"/>
          </p:cNvSpPr>
          <p:nvPr>
            <p:ph type="sldNum" sz="quarter" idx="12"/>
          </p:nvPr>
        </p:nvSpPr>
        <p:spPr/>
        <p:txBody>
          <a:bodyPr/>
          <a:lstStyle/>
          <a:p>
            <a:fld id="{0316C5E7-81D4-4915-A2B9-C7AB8668E66A}" type="slidenum">
              <a:rPr lang="en-GB" smtClean="0"/>
              <a:t>‹#›</a:t>
            </a:fld>
            <a:endParaRPr lang="en-GB"/>
          </a:p>
        </p:txBody>
      </p:sp>
    </p:spTree>
    <p:extLst>
      <p:ext uri="{BB962C8B-B14F-4D97-AF65-F5344CB8AC3E}">
        <p14:creationId xmlns:p14="http://schemas.microsoft.com/office/powerpoint/2010/main" val="3911860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D41DC-2EA0-B4B4-4257-2B897C63BA9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A8D8FA6-B32C-C497-0BF3-5203D5D718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5F518C-9907-34F7-38D9-0DA7DB5948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D6AFDF3-FF59-69B2-D038-EF91A276F7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35C0C6-2DE9-76FD-06A7-F1325BDB5F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4D5215-9E79-CDDE-65C4-F99044C870D3}"/>
              </a:ext>
            </a:extLst>
          </p:cNvPr>
          <p:cNvSpPr>
            <a:spLocks noGrp="1"/>
          </p:cNvSpPr>
          <p:nvPr>
            <p:ph type="dt" sz="half" idx="10"/>
          </p:nvPr>
        </p:nvSpPr>
        <p:spPr/>
        <p:txBody>
          <a:bodyPr/>
          <a:lstStyle/>
          <a:p>
            <a:fld id="{728F9627-C210-4F42-9686-E67DF46DE8C8}" type="datetimeFigureOut">
              <a:rPr lang="en-GB" smtClean="0"/>
              <a:t>03/01/2025</a:t>
            </a:fld>
            <a:endParaRPr lang="en-GB"/>
          </a:p>
        </p:txBody>
      </p:sp>
      <p:sp>
        <p:nvSpPr>
          <p:cNvPr id="8" name="Footer Placeholder 7">
            <a:extLst>
              <a:ext uri="{FF2B5EF4-FFF2-40B4-BE49-F238E27FC236}">
                <a16:creationId xmlns:a16="http://schemas.microsoft.com/office/drawing/2014/main" id="{6586B5BC-FB3F-F203-4BE2-2A7DD66DC58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C8C521A-919D-5624-CBBE-79522A0EF11A}"/>
              </a:ext>
            </a:extLst>
          </p:cNvPr>
          <p:cNvSpPr>
            <a:spLocks noGrp="1"/>
          </p:cNvSpPr>
          <p:nvPr>
            <p:ph type="sldNum" sz="quarter" idx="12"/>
          </p:nvPr>
        </p:nvSpPr>
        <p:spPr/>
        <p:txBody>
          <a:bodyPr/>
          <a:lstStyle/>
          <a:p>
            <a:fld id="{0316C5E7-81D4-4915-A2B9-C7AB8668E66A}" type="slidenum">
              <a:rPr lang="en-GB" smtClean="0"/>
              <a:t>‹#›</a:t>
            </a:fld>
            <a:endParaRPr lang="en-GB"/>
          </a:p>
        </p:txBody>
      </p:sp>
    </p:spTree>
    <p:extLst>
      <p:ext uri="{BB962C8B-B14F-4D97-AF65-F5344CB8AC3E}">
        <p14:creationId xmlns:p14="http://schemas.microsoft.com/office/powerpoint/2010/main" val="2046002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0C458-41EE-2D63-07D9-CA100DA038B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E43F691-FE4F-D14D-58C3-97ACB07D5742}"/>
              </a:ext>
            </a:extLst>
          </p:cNvPr>
          <p:cNvSpPr>
            <a:spLocks noGrp="1"/>
          </p:cNvSpPr>
          <p:nvPr>
            <p:ph type="dt" sz="half" idx="10"/>
          </p:nvPr>
        </p:nvSpPr>
        <p:spPr/>
        <p:txBody>
          <a:bodyPr/>
          <a:lstStyle/>
          <a:p>
            <a:fld id="{728F9627-C210-4F42-9686-E67DF46DE8C8}" type="datetimeFigureOut">
              <a:rPr lang="en-GB" smtClean="0"/>
              <a:t>03/01/2025</a:t>
            </a:fld>
            <a:endParaRPr lang="en-GB"/>
          </a:p>
        </p:txBody>
      </p:sp>
      <p:sp>
        <p:nvSpPr>
          <p:cNvPr id="4" name="Footer Placeholder 3">
            <a:extLst>
              <a:ext uri="{FF2B5EF4-FFF2-40B4-BE49-F238E27FC236}">
                <a16:creationId xmlns:a16="http://schemas.microsoft.com/office/drawing/2014/main" id="{C1D04A7D-AC89-629E-10B9-CEF144C8046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35176F4-AF93-5D26-B748-C86F2812DD0D}"/>
              </a:ext>
            </a:extLst>
          </p:cNvPr>
          <p:cNvSpPr>
            <a:spLocks noGrp="1"/>
          </p:cNvSpPr>
          <p:nvPr>
            <p:ph type="sldNum" sz="quarter" idx="12"/>
          </p:nvPr>
        </p:nvSpPr>
        <p:spPr/>
        <p:txBody>
          <a:bodyPr/>
          <a:lstStyle/>
          <a:p>
            <a:fld id="{0316C5E7-81D4-4915-A2B9-C7AB8668E66A}" type="slidenum">
              <a:rPr lang="en-GB" smtClean="0"/>
              <a:t>‹#›</a:t>
            </a:fld>
            <a:endParaRPr lang="en-GB"/>
          </a:p>
        </p:txBody>
      </p:sp>
    </p:spTree>
    <p:extLst>
      <p:ext uri="{BB962C8B-B14F-4D97-AF65-F5344CB8AC3E}">
        <p14:creationId xmlns:p14="http://schemas.microsoft.com/office/powerpoint/2010/main" val="1086367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2FB55D-B39F-82AD-EAE0-E68AFF75F0AA}"/>
              </a:ext>
            </a:extLst>
          </p:cNvPr>
          <p:cNvSpPr>
            <a:spLocks noGrp="1"/>
          </p:cNvSpPr>
          <p:nvPr>
            <p:ph type="dt" sz="half" idx="10"/>
          </p:nvPr>
        </p:nvSpPr>
        <p:spPr/>
        <p:txBody>
          <a:bodyPr/>
          <a:lstStyle/>
          <a:p>
            <a:fld id="{728F9627-C210-4F42-9686-E67DF46DE8C8}" type="datetimeFigureOut">
              <a:rPr lang="en-GB" smtClean="0"/>
              <a:t>03/01/2025</a:t>
            </a:fld>
            <a:endParaRPr lang="en-GB"/>
          </a:p>
        </p:txBody>
      </p:sp>
      <p:sp>
        <p:nvSpPr>
          <p:cNvPr id="3" name="Footer Placeholder 2">
            <a:extLst>
              <a:ext uri="{FF2B5EF4-FFF2-40B4-BE49-F238E27FC236}">
                <a16:creationId xmlns:a16="http://schemas.microsoft.com/office/drawing/2014/main" id="{A486DDB9-A28A-31CE-95A3-933A2B0DE69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183E384-B480-6FCD-CCFD-A4BB970FE70E}"/>
              </a:ext>
            </a:extLst>
          </p:cNvPr>
          <p:cNvSpPr>
            <a:spLocks noGrp="1"/>
          </p:cNvSpPr>
          <p:nvPr>
            <p:ph type="sldNum" sz="quarter" idx="12"/>
          </p:nvPr>
        </p:nvSpPr>
        <p:spPr/>
        <p:txBody>
          <a:bodyPr/>
          <a:lstStyle/>
          <a:p>
            <a:fld id="{0316C5E7-81D4-4915-A2B9-C7AB8668E66A}" type="slidenum">
              <a:rPr lang="en-GB" smtClean="0"/>
              <a:t>‹#›</a:t>
            </a:fld>
            <a:endParaRPr lang="en-GB"/>
          </a:p>
        </p:txBody>
      </p:sp>
    </p:spTree>
    <p:extLst>
      <p:ext uri="{BB962C8B-B14F-4D97-AF65-F5344CB8AC3E}">
        <p14:creationId xmlns:p14="http://schemas.microsoft.com/office/powerpoint/2010/main" val="2615735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C1198-567D-A6A4-6923-1DDDA224B9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7CB5F03-A8CE-5DFE-7FE1-750EA7FA21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B0409F4-554B-C175-2A0D-320F5212E6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7AD250-5155-58A6-A0EB-0BD99674E0A7}"/>
              </a:ext>
            </a:extLst>
          </p:cNvPr>
          <p:cNvSpPr>
            <a:spLocks noGrp="1"/>
          </p:cNvSpPr>
          <p:nvPr>
            <p:ph type="dt" sz="half" idx="10"/>
          </p:nvPr>
        </p:nvSpPr>
        <p:spPr/>
        <p:txBody>
          <a:bodyPr/>
          <a:lstStyle/>
          <a:p>
            <a:fld id="{728F9627-C210-4F42-9686-E67DF46DE8C8}" type="datetimeFigureOut">
              <a:rPr lang="en-GB" smtClean="0"/>
              <a:t>03/01/2025</a:t>
            </a:fld>
            <a:endParaRPr lang="en-GB"/>
          </a:p>
        </p:txBody>
      </p:sp>
      <p:sp>
        <p:nvSpPr>
          <p:cNvPr id="6" name="Footer Placeholder 5">
            <a:extLst>
              <a:ext uri="{FF2B5EF4-FFF2-40B4-BE49-F238E27FC236}">
                <a16:creationId xmlns:a16="http://schemas.microsoft.com/office/drawing/2014/main" id="{91A5334D-D96C-0F65-36D6-E6195D02AB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D69F03-3023-9C25-C9F7-A65AE2AB8B52}"/>
              </a:ext>
            </a:extLst>
          </p:cNvPr>
          <p:cNvSpPr>
            <a:spLocks noGrp="1"/>
          </p:cNvSpPr>
          <p:nvPr>
            <p:ph type="sldNum" sz="quarter" idx="12"/>
          </p:nvPr>
        </p:nvSpPr>
        <p:spPr/>
        <p:txBody>
          <a:bodyPr/>
          <a:lstStyle/>
          <a:p>
            <a:fld id="{0316C5E7-81D4-4915-A2B9-C7AB8668E66A}" type="slidenum">
              <a:rPr lang="en-GB" smtClean="0"/>
              <a:t>‹#›</a:t>
            </a:fld>
            <a:endParaRPr lang="en-GB"/>
          </a:p>
        </p:txBody>
      </p:sp>
    </p:spTree>
    <p:extLst>
      <p:ext uri="{BB962C8B-B14F-4D97-AF65-F5344CB8AC3E}">
        <p14:creationId xmlns:p14="http://schemas.microsoft.com/office/powerpoint/2010/main" val="2237033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6EB9-D246-3CC6-2DB6-B5FEC6E93D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A3C390E-93D7-7069-3108-280F9B82A2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093977-26EA-13AB-654D-B9266D86E1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8C1199-73F7-DFD3-2D26-832A1D360B87}"/>
              </a:ext>
            </a:extLst>
          </p:cNvPr>
          <p:cNvSpPr>
            <a:spLocks noGrp="1"/>
          </p:cNvSpPr>
          <p:nvPr>
            <p:ph type="dt" sz="half" idx="10"/>
          </p:nvPr>
        </p:nvSpPr>
        <p:spPr/>
        <p:txBody>
          <a:bodyPr/>
          <a:lstStyle/>
          <a:p>
            <a:fld id="{728F9627-C210-4F42-9686-E67DF46DE8C8}" type="datetimeFigureOut">
              <a:rPr lang="en-GB" smtClean="0"/>
              <a:t>03/01/2025</a:t>
            </a:fld>
            <a:endParaRPr lang="en-GB"/>
          </a:p>
        </p:txBody>
      </p:sp>
      <p:sp>
        <p:nvSpPr>
          <p:cNvPr id="6" name="Footer Placeholder 5">
            <a:extLst>
              <a:ext uri="{FF2B5EF4-FFF2-40B4-BE49-F238E27FC236}">
                <a16:creationId xmlns:a16="http://schemas.microsoft.com/office/drawing/2014/main" id="{24B372CD-3034-2B9F-67A8-F64AE84A3B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7B3136-2E38-C9FD-0506-56FF08C6E262}"/>
              </a:ext>
            </a:extLst>
          </p:cNvPr>
          <p:cNvSpPr>
            <a:spLocks noGrp="1"/>
          </p:cNvSpPr>
          <p:nvPr>
            <p:ph type="sldNum" sz="quarter" idx="12"/>
          </p:nvPr>
        </p:nvSpPr>
        <p:spPr/>
        <p:txBody>
          <a:bodyPr/>
          <a:lstStyle/>
          <a:p>
            <a:fld id="{0316C5E7-81D4-4915-A2B9-C7AB8668E66A}" type="slidenum">
              <a:rPr lang="en-GB" smtClean="0"/>
              <a:t>‹#›</a:t>
            </a:fld>
            <a:endParaRPr lang="en-GB"/>
          </a:p>
        </p:txBody>
      </p:sp>
    </p:spTree>
    <p:extLst>
      <p:ext uri="{BB962C8B-B14F-4D97-AF65-F5344CB8AC3E}">
        <p14:creationId xmlns:p14="http://schemas.microsoft.com/office/powerpoint/2010/main" val="1935984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3530A-CC19-170A-216D-14BECA3529F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1B6854E-C2A4-1F13-2C1F-1AF83A3622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E8285C-5362-A044-6384-4A199F818B56}"/>
              </a:ext>
            </a:extLst>
          </p:cNvPr>
          <p:cNvSpPr>
            <a:spLocks noGrp="1"/>
          </p:cNvSpPr>
          <p:nvPr>
            <p:ph type="dt" sz="half" idx="10"/>
          </p:nvPr>
        </p:nvSpPr>
        <p:spPr/>
        <p:txBody>
          <a:bodyPr/>
          <a:lstStyle/>
          <a:p>
            <a:fld id="{728F9627-C210-4F42-9686-E67DF46DE8C8}" type="datetimeFigureOut">
              <a:rPr lang="en-GB" smtClean="0"/>
              <a:t>03/01/2025</a:t>
            </a:fld>
            <a:endParaRPr lang="en-GB"/>
          </a:p>
        </p:txBody>
      </p:sp>
      <p:sp>
        <p:nvSpPr>
          <p:cNvPr id="5" name="Footer Placeholder 4">
            <a:extLst>
              <a:ext uri="{FF2B5EF4-FFF2-40B4-BE49-F238E27FC236}">
                <a16:creationId xmlns:a16="http://schemas.microsoft.com/office/drawing/2014/main" id="{80F9714F-E07C-E519-B431-4F6E2BD8AD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AFEB15-F40B-5262-C619-050F015637D4}"/>
              </a:ext>
            </a:extLst>
          </p:cNvPr>
          <p:cNvSpPr>
            <a:spLocks noGrp="1"/>
          </p:cNvSpPr>
          <p:nvPr>
            <p:ph type="sldNum" sz="quarter" idx="12"/>
          </p:nvPr>
        </p:nvSpPr>
        <p:spPr/>
        <p:txBody>
          <a:bodyPr/>
          <a:lstStyle/>
          <a:p>
            <a:fld id="{0316C5E7-81D4-4915-A2B9-C7AB8668E66A}" type="slidenum">
              <a:rPr lang="en-GB" smtClean="0"/>
              <a:t>‹#›</a:t>
            </a:fld>
            <a:endParaRPr lang="en-GB"/>
          </a:p>
        </p:txBody>
      </p:sp>
    </p:spTree>
    <p:extLst>
      <p:ext uri="{BB962C8B-B14F-4D97-AF65-F5344CB8AC3E}">
        <p14:creationId xmlns:p14="http://schemas.microsoft.com/office/powerpoint/2010/main" val="1321447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7FC656-4708-8B4C-B3F9-0C70BF2992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D6C6044-9C65-9BA5-7BB6-A47D17B73D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4C4CDD-3916-8307-7423-BFC03816B975}"/>
              </a:ext>
            </a:extLst>
          </p:cNvPr>
          <p:cNvSpPr>
            <a:spLocks noGrp="1"/>
          </p:cNvSpPr>
          <p:nvPr>
            <p:ph type="dt" sz="half" idx="10"/>
          </p:nvPr>
        </p:nvSpPr>
        <p:spPr/>
        <p:txBody>
          <a:bodyPr/>
          <a:lstStyle/>
          <a:p>
            <a:fld id="{728F9627-C210-4F42-9686-E67DF46DE8C8}" type="datetimeFigureOut">
              <a:rPr lang="en-GB" smtClean="0"/>
              <a:t>03/01/2025</a:t>
            </a:fld>
            <a:endParaRPr lang="en-GB"/>
          </a:p>
        </p:txBody>
      </p:sp>
      <p:sp>
        <p:nvSpPr>
          <p:cNvPr id="5" name="Footer Placeholder 4">
            <a:extLst>
              <a:ext uri="{FF2B5EF4-FFF2-40B4-BE49-F238E27FC236}">
                <a16:creationId xmlns:a16="http://schemas.microsoft.com/office/drawing/2014/main" id="{83B1CB51-113E-C355-C89C-3ACFBB9445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48414E-6879-14EF-D35D-FA2693D731A5}"/>
              </a:ext>
            </a:extLst>
          </p:cNvPr>
          <p:cNvSpPr>
            <a:spLocks noGrp="1"/>
          </p:cNvSpPr>
          <p:nvPr>
            <p:ph type="sldNum" sz="quarter" idx="12"/>
          </p:nvPr>
        </p:nvSpPr>
        <p:spPr/>
        <p:txBody>
          <a:bodyPr/>
          <a:lstStyle/>
          <a:p>
            <a:fld id="{0316C5E7-81D4-4915-A2B9-C7AB8668E66A}" type="slidenum">
              <a:rPr lang="en-GB" smtClean="0"/>
              <a:t>‹#›</a:t>
            </a:fld>
            <a:endParaRPr lang="en-GB"/>
          </a:p>
        </p:txBody>
      </p:sp>
    </p:spTree>
    <p:extLst>
      <p:ext uri="{BB962C8B-B14F-4D97-AF65-F5344CB8AC3E}">
        <p14:creationId xmlns:p14="http://schemas.microsoft.com/office/powerpoint/2010/main" val="2528726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4ADF60-C96F-44B5-852F-B989B7D376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3B80963-602D-0439-31BC-8D475F75EB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B0457C-02B9-8C69-0D2C-24A7B24365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8F9627-C210-4F42-9686-E67DF46DE8C8}" type="datetimeFigureOut">
              <a:rPr lang="en-GB" smtClean="0"/>
              <a:t>03/01/2025</a:t>
            </a:fld>
            <a:endParaRPr lang="en-GB"/>
          </a:p>
        </p:txBody>
      </p:sp>
      <p:sp>
        <p:nvSpPr>
          <p:cNvPr id="5" name="Footer Placeholder 4">
            <a:extLst>
              <a:ext uri="{FF2B5EF4-FFF2-40B4-BE49-F238E27FC236}">
                <a16:creationId xmlns:a16="http://schemas.microsoft.com/office/drawing/2014/main" id="{F3259FC5-3BD2-74EC-0855-699DF59F40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F0513AF-DD4F-A5D2-CD69-0017C5B08D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316C5E7-81D4-4915-A2B9-C7AB8668E66A}" type="slidenum">
              <a:rPr lang="en-GB" smtClean="0"/>
              <a:t>‹#›</a:t>
            </a:fld>
            <a:endParaRPr lang="en-GB"/>
          </a:p>
        </p:txBody>
      </p:sp>
    </p:spTree>
    <p:extLst>
      <p:ext uri="{BB962C8B-B14F-4D97-AF65-F5344CB8AC3E}">
        <p14:creationId xmlns:p14="http://schemas.microsoft.com/office/powerpoint/2010/main" val="3651982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7A9B120-3407-0F58-9BE9-99D23DF6C1EA}"/>
              </a:ext>
            </a:extLst>
          </p:cNvPr>
          <p:cNvSpPr/>
          <p:nvPr/>
        </p:nvSpPr>
        <p:spPr>
          <a:xfrm>
            <a:off x="282102" y="233464"/>
            <a:ext cx="11605098" cy="6342434"/>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411ED54-8BF7-8B62-0F60-89CF2396F46C}"/>
              </a:ext>
            </a:extLst>
          </p:cNvPr>
          <p:cNvSpPr>
            <a:spLocks noGrp="1"/>
          </p:cNvSpPr>
          <p:nvPr>
            <p:ph type="ctrTitle"/>
          </p:nvPr>
        </p:nvSpPr>
        <p:spPr>
          <a:xfrm>
            <a:off x="1089498" y="97278"/>
            <a:ext cx="9883302" cy="6663446"/>
          </a:xfrm>
        </p:spPr>
        <p:txBody>
          <a:bodyPr>
            <a:noAutofit/>
          </a:bodyPr>
          <a:lstStyle/>
          <a:p>
            <a:r>
              <a:rPr lang="en-GB" sz="3200" b="1" dirty="0"/>
              <a:t>Marlow Bottom’s Annual Parish Meeting is to be held on Thursday 17</a:t>
            </a:r>
            <a:r>
              <a:rPr lang="en-GB" sz="3200" b="1" baseline="30000" dirty="0"/>
              <a:t>th</a:t>
            </a:r>
            <a:r>
              <a:rPr lang="en-GB" sz="3200" b="1" dirty="0"/>
              <a:t> April at 7.30pm in the Village Hall.  </a:t>
            </a:r>
            <a:br>
              <a:rPr lang="en-GB" sz="3200" b="1" dirty="0"/>
            </a:br>
            <a:br>
              <a:rPr lang="en-GB" sz="3200" b="1" dirty="0"/>
            </a:br>
            <a:r>
              <a:rPr lang="en-GB" sz="3200" dirty="0"/>
              <a:t>Please join us for refreshments and the opportunity to hear from local representatives including Burford School, The Lantern Church, The Barn Club, The Village Hall, Thames Valley Police, MB Residents Association, MBWI and more!</a:t>
            </a:r>
            <a:br>
              <a:rPr lang="en-GB" sz="3200" dirty="0"/>
            </a:br>
            <a:br>
              <a:rPr lang="en-GB" sz="3200" dirty="0"/>
            </a:br>
            <a:r>
              <a:rPr lang="en-GB" sz="3200" dirty="0"/>
              <a:t>This is your opportunity to find out what’s happening in your village and to ask questions about local issues.</a:t>
            </a:r>
            <a:br>
              <a:rPr lang="en-GB" sz="3200" dirty="0"/>
            </a:br>
            <a:br>
              <a:rPr lang="en-GB" sz="3200" dirty="0"/>
            </a:br>
            <a:r>
              <a:rPr lang="en-GB" sz="3200" dirty="0"/>
              <a:t>Guest speaker: To be announced</a:t>
            </a:r>
            <a:br>
              <a:rPr lang="en-GB" sz="3200" dirty="0"/>
            </a:br>
            <a:endParaRPr lang="en-GB" sz="3200" dirty="0"/>
          </a:p>
        </p:txBody>
      </p:sp>
    </p:spTree>
    <p:extLst>
      <p:ext uri="{BB962C8B-B14F-4D97-AF65-F5344CB8AC3E}">
        <p14:creationId xmlns:p14="http://schemas.microsoft.com/office/powerpoint/2010/main" val="2005205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TotalTime>
  <Words>94</Words>
  <Application>Microsoft Office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Marlow Bottom’s Annual Parish Meeting is to be held on Thursday 17th April at 7.30pm in the Village Hall.    Please join us for refreshments and the opportunity to hear from local representatives including Burford School, The Lantern Church, The Barn Club, The Village Hall, Thames Valley Police, MB Residents Association, MBWI and more!  This is your opportunity to find out what’s happening in your village and to ask questions about local issues.  Guest speaker: To be announced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Marlow Bottom’s Annual Parish Meeting is to be held on Thursday 18th April at 7.30pm in the Village Hall.    Please join us for refreshments and the opportunity to hear from our local representatives from Burford School, The Lantern Church, The Barn Club, The Village Hall, Thames Valley Police, MB Residents Association, MBWI and more!  This is your opportunity to find out what’s happening in your village and to ask questions about local issues.  Guest speaker: Dr Wendy Morrison from the Chilterns Conservation Society</dc:title>
  <dc:creator>Angela Batten</dc:creator>
  <cp:lastModifiedBy>Angela Batten</cp:lastModifiedBy>
  <cp:revision>2</cp:revision>
  <dcterms:created xsi:type="dcterms:W3CDTF">2024-03-22T16:36:33Z</dcterms:created>
  <dcterms:modified xsi:type="dcterms:W3CDTF">2025-01-03T13:41:44Z</dcterms:modified>
</cp:coreProperties>
</file>